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533" r:id="rId3"/>
    <p:sldId id="50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AE910A39-6B9E-4FFC-A263-F14513844929}">
          <p14:sldIdLst>
            <p14:sldId id="256"/>
            <p14:sldId id="533"/>
            <p14:sldId id="50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8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ane RHARRABI" userId="0718f7fd-5cbc-419a-adae-8ba31e8a4c5a" providerId="ADAL" clId="{C59AD0FA-BDC6-4C33-AC4F-3386E8F65920}"/>
    <pc:docChg chg="delSld delSection modSection">
      <pc:chgData name="Hanane RHARRABI" userId="0718f7fd-5cbc-419a-adae-8ba31e8a4c5a" providerId="ADAL" clId="{C59AD0FA-BDC6-4C33-AC4F-3386E8F65920}" dt="2024-11-02T21:52:02.795" v="14" actId="2696"/>
      <pc:docMkLst>
        <pc:docMk/>
      </pc:docMkLst>
      <pc:sldChg chg="del">
        <pc:chgData name="Hanane RHARRABI" userId="0718f7fd-5cbc-419a-adae-8ba31e8a4c5a" providerId="ADAL" clId="{C59AD0FA-BDC6-4C33-AC4F-3386E8F65920}" dt="2024-11-02T21:51:34.111" v="2" actId="2696"/>
        <pc:sldMkLst>
          <pc:docMk/>
          <pc:sldMk cId="4137254406" sldId="273"/>
        </pc:sldMkLst>
      </pc:sldChg>
      <pc:sldChg chg="del">
        <pc:chgData name="Hanane RHARRABI" userId="0718f7fd-5cbc-419a-adae-8ba31e8a4c5a" providerId="ADAL" clId="{C59AD0FA-BDC6-4C33-AC4F-3386E8F65920}" dt="2024-11-02T21:51:59.080" v="12" actId="2696"/>
        <pc:sldMkLst>
          <pc:docMk/>
          <pc:sldMk cId="3734588137" sldId="287"/>
        </pc:sldMkLst>
      </pc:sldChg>
      <pc:sldChg chg="del">
        <pc:chgData name="Hanane RHARRABI" userId="0718f7fd-5cbc-419a-adae-8ba31e8a4c5a" providerId="ADAL" clId="{C59AD0FA-BDC6-4C33-AC4F-3386E8F65920}" dt="2024-11-02T21:51:57.520" v="11" actId="2696"/>
        <pc:sldMkLst>
          <pc:docMk/>
          <pc:sldMk cId="2302368862" sldId="289"/>
        </pc:sldMkLst>
      </pc:sldChg>
      <pc:sldChg chg="del">
        <pc:chgData name="Hanane RHARRABI" userId="0718f7fd-5cbc-419a-adae-8ba31e8a4c5a" providerId="ADAL" clId="{C59AD0FA-BDC6-4C33-AC4F-3386E8F65920}" dt="2024-11-02T21:51:34.111" v="2" actId="2696"/>
        <pc:sldMkLst>
          <pc:docMk/>
          <pc:sldMk cId="734764924" sldId="298"/>
        </pc:sldMkLst>
      </pc:sldChg>
      <pc:sldChg chg="del">
        <pc:chgData name="Hanane RHARRABI" userId="0718f7fd-5cbc-419a-adae-8ba31e8a4c5a" providerId="ADAL" clId="{C59AD0FA-BDC6-4C33-AC4F-3386E8F65920}" dt="2024-11-02T21:51:34.111" v="2" actId="2696"/>
        <pc:sldMkLst>
          <pc:docMk/>
          <pc:sldMk cId="1364672791" sldId="299"/>
        </pc:sldMkLst>
      </pc:sldChg>
      <pc:sldChg chg="del">
        <pc:chgData name="Hanane RHARRABI" userId="0718f7fd-5cbc-419a-adae-8ba31e8a4c5a" providerId="ADAL" clId="{C59AD0FA-BDC6-4C33-AC4F-3386E8F65920}" dt="2024-11-02T21:51:34.111" v="2" actId="2696"/>
        <pc:sldMkLst>
          <pc:docMk/>
          <pc:sldMk cId="1402015941" sldId="300"/>
        </pc:sldMkLst>
      </pc:sldChg>
      <pc:sldChg chg="del">
        <pc:chgData name="Hanane RHARRABI" userId="0718f7fd-5cbc-419a-adae-8ba31e8a4c5a" providerId="ADAL" clId="{C59AD0FA-BDC6-4C33-AC4F-3386E8F65920}" dt="2024-11-02T21:51:34.111" v="2" actId="2696"/>
        <pc:sldMkLst>
          <pc:docMk/>
          <pc:sldMk cId="1574728372" sldId="301"/>
        </pc:sldMkLst>
      </pc:sldChg>
      <pc:sldChg chg="del">
        <pc:chgData name="Hanane RHARRABI" userId="0718f7fd-5cbc-419a-adae-8ba31e8a4c5a" providerId="ADAL" clId="{C59AD0FA-BDC6-4C33-AC4F-3386E8F65920}" dt="2024-11-02T21:51:45.954" v="6" actId="2696"/>
        <pc:sldMkLst>
          <pc:docMk/>
          <pc:sldMk cId="819472766" sldId="303"/>
        </pc:sldMkLst>
      </pc:sldChg>
      <pc:sldChg chg="del">
        <pc:chgData name="Hanane RHARRABI" userId="0718f7fd-5cbc-419a-adae-8ba31e8a4c5a" providerId="ADAL" clId="{C59AD0FA-BDC6-4C33-AC4F-3386E8F65920}" dt="2024-11-02T21:51:45.954" v="6" actId="2696"/>
        <pc:sldMkLst>
          <pc:docMk/>
          <pc:sldMk cId="1084835515" sldId="304"/>
        </pc:sldMkLst>
      </pc:sldChg>
      <pc:sldChg chg="del">
        <pc:chgData name="Hanane RHARRABI" userId="0718f7fd-5cbc-419a-adae-8ba31e8a4c5a" providerId="ADAL" clId="{C59AD0FA-BDC6-4C33-AC4F-3386E8F65920}" dt="2024-11-02T21:51:25.985" v="0" actId="2696"/>
        <pc:sldMkLst>
          <pc:docMk/>
          <pc:sldMk cId="2142693110" sldId="308"/>
        </pc:sldMkLst>
      </pc:sldChg>
      <pc:sldChg chg="del">
        <pc:chgData name="Hanane RHARRABI" userId="0718f7fd-5cbc-419a-adae-8ba31e8a4c5a" providerId="ADAL" clId="{C59AD0FA-BDC6-4C33-AC4F-3386E8F65920}" dt="2024-11-02T21:51:36.598" v="3" actId="2696"/>
        <pc:sldMkLst>
          <pc:docMk/>
          <pc:sldMk cId="2886021738" sldId="310"/>
        </pc:sldMkLst>
      </pc:sldChg>
      <pc:sldChg chg="del">
        <pc:chgData name="Hanane RHARRABI" userId="0718f7fd-5cbc-419a-adae-8ba31e8a4c5a" providerId="ADAL" clId="{C59AD0FA-BDC6-4C33-AC4F-3386E8F65920}" dt="2024-11-02T21:51:36.598" v="3" actId="2696"/>
        <pc:sldMkLst>
          <pc:docMk/>
          <pc:sldMk cId="3165742362" sldId="311"/>
        </pc:sldMkLst>
      </pc:sldChg>
      <pc:sldChg chg="del">
        <pc:chgData name="Hanane RHARRABI" userId="0718f7fd-5cbc-419a-adae-8ba31e8a4c5a" providerId="ADAL" clId="{C59AD0FA-BDC6-4C33-AC4F-3386E8F65920}" dt="2024-11-02T21:51:36.598" v="3" actId="2696"/>
        <pc:sldMkLst>
          <pc:docMk/>
          <pc:sldMk cId="1320645592" sldId="312"/>
        </pc:sldMkLst>
      </pc:sldChg>
      <pc:sldChg chg="del">
        <pc:chgData name="Hanane RHARRABI" userId="0718f7fd-5cbc-419a-adae-8ba31e8a4c5a" providerId="ADAL" clId="{C59AD0FA-BDC6-4C33-AC4F-3386E8F65920}" dt="2024-11-02T21:51:36.598" v="3" actId="2696"/>
        <pc:sldMkLst>
          <pc:docMk/>
          <pc:sldMk cId="1295235372" sldId="313"/>
        </pc:sldMkLst>
      </pc:sldChg>
      <pc:sldChg chg="del">
        <pc:chgData name="Hanane RHARRABI" userId="0718f7fd-5cbc-419a-adae-8ba31e8a4c5a" providerId="ADAL" clId="{C59AD0FA-BDC6-4C33-AC4F-3386E8F65920}" dt="2024-11-02T21:51:25.985" v="0" actId="2696"/>
        <pc:sldMkLst>
          <pc:docMk/>
          <pc:sldMk cId="2530512791" sldId="314"/>
        </pc:sldMkLst>
      </pc:sldChg>
      <pc:sldChg chg="del">
        <pc:chgData name="Hanane RHARRABI" userId="0718f7fd-5cbc-419a-adae-8ba31e8a4c5a" providerId="ADAL" clId="{C59AD0FA-BDC6-4C33-AC4F-3386E8F65920}" dt="2024-11-02T21:51:25.985" v="0" actId="2696"/>
        <pc:sldMkLst>
          <pc:docMk/>
          <pc:sldMk cId="1402733247" sldId="315"/>
        </pc:sldMkLst>
      </pc:sldChg>
      <pc:sldChg chg="del">
        <pc:chgData name="Hanane RHARRABI" userId="0718f7fd-5cbc-419a-adae-8ba31e8a4c5a" providerId="ADAL" clId="{C59AD0FA-BDC6-4C33-AC4F-3386E8F65920}" dt="2024-11-02T21:51:25.985" v="0" actId="2696"/>
        <pc:sldMkLst>
          <pc:docMk/>
          <pc:sldMk cId="1128860190" sldId="316"/>
        </pc:sldMkLst>
      </pc:sldChg>
      <pc:sldChg chg="del">
        <pc:chgData name="Hanane RHARRABI" userId="0718f7fd-5cbc-419a-adae-8ba31e8a4c5a" providerId="ADAL" clId="{C59AD0FA-BDC6-4C33-AC4F-3386E8F65920}" dt="2024-11-02T21:51:30.671" v="1" actId="2696"/>
        <pc:sldMkLst>
          <pc:docMk/>
          <pc:sldMk cId="3448374642" sldId="317"/>
        </pc:sldMkLst>
      </pc:sldChg>
      <pc:sldChg chg="del">
        <pc:chgData name="Hanane RHARRABI" userId="0718f7fd-5cbc-419a-adae-8ba31e8a4c5a" providerId="ADAL" clId="{C59AD0FA-BDC6-4C33-AC4F-3386E8F65920}" dt="2024-11-02T21:51:30.671" v="1" actId="2696"/>
        <pc:sldMkLst>
          <pc:docMk/>
          <pc:sldMk cId="3557976819" sldId="318"/>
        </pc:sldMkLst>
      </pc:sldChg>
      <pc:sldChg chg="del">
        <pc:chgData name="Hanane RHARRABI" userId="0718f7fd-5cbc-419a-adae-8ba31e8a4c5a" providerId="ADAL" clId="{C59AD0FA-BDC6-4C33-AC4F-3386E8F65920}" dt="2024-11-02T21:51:30.671" v="1" actId="2696"/>
        <pc:sldMkLst>
          <pc:docMk/>
          <pc:sldMk cId="3450769235" sldId="319"/>
        </pc:sldMkLst>
      </pc:sldChg>
      <pc:sldChg chg="del">
        <pc:chgData name="Hanane RHARRABI" userId="0718f7fd-5cbc-419a-adae-8ba31e8a4c5a" providerId="ADAL" clId="{C59AD0FA-BDC6-4C33-AC4F-3386E8F65920}" dt="2024-11-02T21:51:30.671" v="1" actId="2696"/>
        <pc:sldMkLst>
          <pc:docMk/>
          <pc:sldMk cId="2491434371" sldId="320"/>
        </pc:sldMkLst>
      </pc:sldChg>
      <pc:sldChg chg="del">
        <pc:chgData name="Hanane RHARRABI" userId="0718f7fd-5cbc-419a-adae-8ba31e8a4c5a" providerId="ADAL" clId="{C59AD0FA-BDC6-4C33-AC4F-3386E8F65920}" dt="2024-11-02T21:51:34.111" v="2" actId="2696"/>
        <pc:sldMkLst>
          <pc:docMk/>
          <pc:sldMk cId="1549395546" sldId="321"/>
        </pc:sldMkLst>
      </pc:sldChg>
      <pc:sldChg chg="del">
        <pc:chgData name="Hanane RHARRABI" userId="0718f7fd-5cbc-419a-adae-8ba31e8a4c5a" providerId="ADAL" clId="{C59AD0FA-BDC6-4C33-AC4F-3386E8F65920}" dt="2024-11-02T21:51:34.111" v="2" actId="2696"/>
        <pc:sldMkLst>
          <pc:docMk/>
          <pc:sldMk cId="1233616700" sldId="322"/>
        </pc:sldMkLst>
      </pc:sldChg>
      <pc:sldChg chg="del">
        <pc:chgData name="Hanane RHARRABI" userId="0718f7fd-5cbc-419a-adae-8ba31e8a4c5a" providerId="ADAL" clId="{C59AD0FA-BDC6-4C33-AC4F-3386E8F65920}" dt="2024-11-02T21:51:34.111" v="2" actId="2696"/>
        <pc:sldMkLst>
          <pc:docMk/>
          <pc:sldMk cId="1116958727" sldId="323"/>
        </pc:sldMkLst>
      </pc:sldChg>
      <pc:sldChg chg="del">
        <pc:chgData name="Hanane RHARRABI" userId="0718f7fd-5cbc-419a-adae-8ba31e8a4c5a" providerId="ADAL" clId="{C59AD0FA-BDC6-4C33-AC4F-3386E8F65920}" dt="2024-11-02T21:51:45.954" v="6" actId="2696"/>
        <pc:sldMkLst>
          <pc:docMk/>
          <pc:sldMk cId="3525423315" sldId="326"/>
        </pc:sldMkLst>
      </pc:sldChg>
      <pc:sldChg chg="del">
        <pc:chgData name="Hanane RHARRABI" userId="0718f7fd-5cbc-419a-adae-8ba31e8a4c5a" providerId="ADAL" clId="{C59AD0FA-BDC6-4C33-AC4F-3386E8F65920}" dt="2024-11-02T21:51:45.954" v="6" actId="2696"/>
        <pc:sldMkLst>
          <pc:docMk/>
          <pc:sldMk cId="1920714317" sldId="327"/>
        </pc:sldMkLst>
      </pc:sldChg>
      <pc:sldChg chg="del">
        <pc:chgData name="Hanane RHARRABI" userId="0718f7fd-5cbc-419a-adae-8ba31e8a4c5a" providerId="ADAL" clId="{C59AD0FA-BDC6-4C33-AC4F-3386E8F65920}" dt="2024-11-02T21:51:25.985" v="0" actId="2696"/>
        <pc:sldMkLst>
          <pc:docMk/>
          <pc:sldMk cId="3615009106" sldId="328"/>
        </pc:sldMkLst>
      </pc:sldChg>
      <pc:sldChg chg="del">
        <pc:chgData name="Hanane RHARRABI" userId="0718f7fd-5cbc-419a-adae-8ba31e8a4c5a" providerId="ADAL" clId="{C59AD0FA-BDC6-4C33-AC4F-3386E8F65920}" dt="2024-11-02T21:51:30.671" v="1" actId="2696"/>
        <pc:sldMkLst>
          <pc:docMk/>
          <pc:sldMk cId="2238643804" sldId="332"/>
        </pc:sldMkLst>
      </pc:sldChg>
      <pc:sldChg chg="del">
        <pc:chgData name="Hanane RHARRABI" userId="0718f7fd-5cbc-419a-adae-8ba31e8a4c5a" providerId="ADAL" clId="{C59AD0FA-BDC6-4C33-AC4F-3386E8F65920}" dt="2024-11-02T21:52:02.795" v="14" actId="2696"/>
        <pc:sldMkLst>
          <pc:docMk/>
          <pc:sldMk cId="1857844689" sldId="333"/>
        </pc:sldMkLst>
      </pc:sldChg>
      <pc:sldChg chg="del">
        <pc:chgData name="Hanane RHARRABI" userId="0718f7fd-5cbc-419a-adae-8ba31e8a4c5a" providerId="ADAL" clId="{C59AD0FA-BDC6-4C33-AC4F-3386E8F65920}" dt="2024-11-02T21:51:55.708" v="10" actId="2696"/>
        <pc:sldMkLst>
          <pc:docMk/>
          <pc:sldMk cId="2545993188" sldId="506"/>
        </pc:sldMkLst>
      </pc:sldChg>
      <pc:sldChg chg="del">
        <pc:chgData name="Hanane RHARRABI" userId="0718f7fd-5cbc-419a-adae-8ba31e8a4c5a" providerId="ADAL" clId="{C59AD0FA-BDC6-4C33-AC4F-3386E8F65920}" dt="2024-11-02T21:51:53.920" v="9" actId="2696"/>
        <pc:sldMkLst>
          <pc:docMk/>
          <pc:sldMk cId="601433287" sldId="507"/>
        </pc:sldMkLst>
      </pc:sldChg>
      <pc:sldChg chg="del">
        <pc:chgData name="Hanane RHARRABI" userId="0718f7fd-5cbc-419a-adae-8ba31e8a4c5a" providerId="ADAL" clId="{C59AD0FA-BDC6-4C33-AC4F-3386E8F65920}" dt="2024-11-02T21:51:51.316" v="8" actId="2696"/>
        <pc:sldMkLst>
          <pc:docMk/>
          <pc:sldMk cId="354059044" sldId="509"/>
        </pc:sldMkLst>
      </pc:sldChg>
      <pc:sldChg chg="del">
        <pc:chgData name="Hanane RHARRABI" userId="0718f7fd-5cbc-419a-adae-8ba31e8a4c5a" providerId="ADAL" clId="{C59AD0FA-BDC6-4C33-AC4F-3386E8F65920}" dt="2024-11-02T21:51:39.201" v="4" actId="2696"/>
        <pc:sldMkLst>
          <pc:docMk/>
          <pc:sldMk cId="1859920888" sldId="510"/>
        </pc:sldMkLst>
      </pc:sldChg>
      <pc:sldChg chg="del">
        <pc:chgData name="Hanane RHARRABI" userId="0718f7fd-5cbc-419a-adae-8ba31e8a4c5a" providerId="ADAL" clId="{C59AD0FA-BDC6-4C33-AC4F-3386E8F65920}" dt="2024-11-02T21:51:39.201" v="4" actId="2696"/>
        <pc:sldMkLst>
          <pc:docMk/>
          <pc:sldMk cId="4194704802" sldId="511"/>
        </pc:sldMkLst>
      </pc:sldChg>
      <pc:sldChg chg="del">
        <pc:chgData name="Hanane RHARRABI" userId="0718f7fd-5cbc-419a-adae-8ba31e8a4c5a" providerId="ADAL" clId="{C59AD0FA-BDC6-4C33-AC4F-3386E8F65920}" dt="2024-11-02T21:51:39.201" v="4" actId="2696"/>
        <pc:sldMkLst>
          <pc:docMk/>
          <pc:sldMk cId="3559130680" sldId="512"/>
        </pc:sldMkLst>
      </pc:sldChg>
      <pc:sldChg chg="del">
        <pc:chgData name="Hanane RHARRABI" userId="0718f7fd-5cbc-419a-adae-8ba31e8a4c5a" providerId="ADAL" clId="{C59AD0FA-BDC6-4C33-AC4F-3386E8F65920}" dt="2024-11-02T21:51:41.244" v="5" actId="2696"/>
        <pc:sldMkLst>
          <pc:docMk/>
          <pc:sldMk cId="2690441792" sldId="513"/>
        </pc:sldMkLst>
      </pc:sldChg>
      <pc:sldChg chg="del">
        <pc:chgData name="Hanane RHARRABI" userId="0718f7fd-5cbc-419a-adae-8ba31e8a4c5a" providerId="ADAL" clId="{C59AD0FA-BDC6-4C33-AC4F-3386E8F65920}" dt="2024-11-02T21:51:48.209" v="7" actId="2696"/>
        <pc:sldMkLst>
          <pc:docMk/>
          <pc:sldMk cId="4106425333" sldId="514"/>
        </pc:sldMkLst>
      </pc:sldChg>
      <pc:sldChg chg="del">
        <pc:chgData name="Hanane RHARRABI" userId="0718f7fd-5cbc-419a-adae-8ba31e8a4c5a" providerId="ADAL" clId="{C59AD0FA-BDC6-4C33-AC4F-3386E8F65920}" dt="2024-11-02T21:51:45.954" v="6" actId="2696"/>
        <pc:sldMkLst>
          <pc:docMk/>
          <pc:sldMk cId="912062481" sldId="515"/>
        </pc:sldMkLst>
      </pc:sldChg>
      <pc:sldChg chg="del">
        <pc:chgData name="Hanane RHARRABI" userId="0718f7fd-5cbc-419a-adae-8ba31e8a4c5a" providerId="ADAL" clId="{C59AD0FA-BDC6-4C33-AC4F-3386E8F65920}" dt="2024-11-02T21:51:45.954" v="6" actId="2696"/>
        <pc:sldMkLst>
          <pc:docMk/>
          <pc:sldMk cId="2431062167" sldId="516"/>
        </pc:sldMkLst>
      </pc:sldChg>
      <pc:sldChg chg="del">
        <pc:chgData name="Hanane RHARRABI" userId="0718f7fd-5cbc-419a-adae-8ba31e8a4c5a" providerId="ADAL" clId="{C59AD0FA-BDC6-4C33-AC4F-3386E8F65920}" dt="2024-11-02T21:51:34.111" v="2" actId="2696"/>
        <pc:sldMkLst>
          <pc:docMk/>
          <pc:sldMk cId="905006780" sldId="517"/>
        </pc:sldMkLst>
      </pc:sldChg>
      <pc:sldChg chg="del">
        <pc:chgData name="Hanane RHARRABI" userId="0718f7fd-5cbc-419a-adae-8ba31e8a4c5a" providerId="ADAL" clId="{C59AD0FA-BDC6-4C33-AC4F-3386E8F65920}" dt="2024-11-02T21:51:48.209" v="7" actId="2696"/>
        <pc:sldMkLst>
          <pc:docMk/>
          <pc:sldMk cId="725992970" sldId="521"/>
        </pc:sldMkLst>
      </pc:sldChg>
      <pc:sldChg chg="del">
        <pc:chgData name="Hanane RHARRABI" userId="0718f7fd-5cbc-419a-adae-8ba31e8a4c5a" providerId="ADAL" clId="{C59AD0FA-BDC6-4C33-AC4F-3386E8F65920}" dt="2024-11-02T21:52:00.623" v="13" actId="2696"/>
        <pc:sldMkLst>
          <pc:docMk/>
          <pc:sldMk cId="3056132047" sldId="534"/>
        </pc:sldMkLst>
      </pc:sldChg>
      <pc:sldChg chg="del">
        <pc:chgData name="Hanane RHARRABI" userId="0718f7fd-5cbc-419a-adae-8ba31e8a4c5a" providerId="ADAL" clId="{C59AD0FA-BDC6-4C33-AC4F-3386E8F65920}" dt="2024-11-02T21:51:39.201" v="4" actId="2696"/>
        <pc:sldMkLst>
          <pc:docMk/>
          <pc:sldMk cId="3461552194" sldId="535"/>
        </pc:sldMkLst>
      </pc:sldChg>
      <pc:sldChg chg="del">
        <pc:chgData name="Hanane RHARRABI" userId="0718f7fd-5cbc-419a-adae-8ba31e8a4c5a" providerId="ADAL" clId="{C59AD0FA-BDC6-4C33-AC4F-3386E8F65920}" dt="2024-11-02T21:51:39.201" v="4" actId="2696"/>
        <pc:sldMkLst>
          <pc:docMk/>
          <pc:sldMk cId="2932193935" sldId="536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D103CB-0CAF-4BDB-BF85-BCDC468BF2E4}" type="doc">
      <dgm:prSet loTypeId="urn:microsoft.com/office/officeart/2005/8/layout/vList5" loCatId="list" qsTypeId="urn:microsoft.com/office/officeart/2005/8/quickstyle/3d4" qsCatId="3D" csTypeId="urn:microsoft.com/office/officeart/2005/8/colors/accent1_2" csCatId="accent1" phldr="1"/>
      <dgm:spPr/>
      <dgm:t>
        <a:bodyPr/>
        <a:lstStyle/>
        <a:p>
          <a:endParaRPr lang="fr-MA"/>
        </a:p>
      </dgm:t>
    </dgm:pt>
    <dgm:pt modelId="{B84A6ECE-34B2-45E2-BD27-23ED5DCDB648}">
      <dgm:prSet phldrT="[Texte]" custT="1"/>
      <dgm:spPr/>
      <dgm:t>
        <a:bodyPr/>
        <a:lstStyle/>
        <a:p>
          <a:r>
            <a:rPr lang="fr-FR" sz="2800" b="1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Systèmes classiques </a:t>
          </a:r>
          <a:endParaRPr lang="fr-MA" sz="2800" b="1" i="1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entury Gothic" panose="020B0502020202020204" pitchFamily="34" charset="0"/>
          </a:endParaRPr>
        </a:p>
      </dgm:t>
    </dgm:pt>
    <dgm:pt modelId="{54F38A85-E750-4226-9F10-7FBE6789612D}" type="parTrans" cxnId="{B96881D8-E407-40D6-9690-F2C27276C75F}">
      <dgm:prSet/>
      <dgm:spPr/>
      <dgm:t>
        <a:bodyPr/>
        <a:lstStyle/>
        <a:p>
          <a:endParaRPr lang="fr-MA"/>
        </a:p>
      </dgm:t>
    </dgm:pt>
    <dgm:pt modelId="{119AA030-7690-4D02-B73D-2882D67EFFB4}" type="sibTrans" cxnId="{B96881D8-E407-40D6-9690-F2C27276C75F}">
      <dgm:prSet/>
      <dgm:spPr/>
      <dgm:t>
        <a:bodyPr/>
        <a:lstStyle/>
        <a:p>
          <a:endParaRPr lang="fr-MA"/>
        </a:p>
      </dgm:t>
    </dgm:pt>
    <dgm:pt modelId="{4DA1CCD6-542E-43CD-91A6-43510759D8C6}">
      <dgm:prSet phldrT="[Texte]" custT="1"/>
      <dgm:spPr/>
      <dgm:t>
        <a:bodyPr/>
        <a:lstStyle/>
        <a:p>
          <a:pPr algn="ctr"/>
          <a:r>
            <a:rPr lang="fr-FR" sz="2800" dirty="0">
              <a:latin typeface="Century Gothic" panose="020B0502020202020204" pitchFamily="34" charset="0"/>
            </a:rPr>
            <a:t>L’homme est détenteur du libre arbitre</a:t>
          </a:r>
          <a:endParaRPr lang="fr-MA" sz="2800" dirty="0">
            <a:latin typeface="Century Gothic" panose="020B0502020202020204" pitchFamily="34" charset="0"/>
          </a:endParaRPr>
        </a:p>
      </dgm:t>
    </dgm:pt>
    <dgm:pt modelId="{5FEFEA08-8F10-4CAE-8237-5C2EE04CDA74}" type="parTrans" cxnId="{60896261-19F1-4174-8A9E-6D5E1C333BED}">
      <dgm:prSet/>
      <dgm:spPr/>
      <dgm:t>
        <a:bodyPr/>
        <a:lstStyle/>
        <a:p>
          <a:endParaRPr lang="fr-MA"/>
        </a:p>
      </dgm:t>
    </dgm:pt>
    <dgm:pt modelId="{33671CF2-0032-454A-B0E2-E97733681156}" type="sibTrans" cxnId="{60896261-19F1-4174-8A9E-6D5E1C333BED}">
      <dgm:prSet/>
      <dgm:spPr/>
      <dgm:t>
        <a:bodyPr/>
        <a:lstStyle/>
        <a:p>
          <a:endParaRPr lang="fr-MA"/>
        </a:p>
      </dgm:t>
    </dgm:pt>
    <dgm:pt modelId="{BA0E671C-8FFB-4E96-8362-931A72F037C2}">
      <dgm:prSet phldrT="[Texte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i="1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+mn-ea"/>
              <a:cs typeface="+mn-cs"/>
            </a:rPr>
            <a:t>Systèmes positivistes </a:t>
          </a:r>
          <a:endParaRPr lang="fr-MA" sz="2800" b="1" i="1" kern="1200" dirty="0"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entury Gothic" panose="020B0502020202020204" pitchFamily="34" charset="0"/>
            <a:ea typeface="+mn-ea"/>
            <a:cs typeface="+mn-cs"/>
          </a:endParaRPr>
        </a:p>
      </dgm:t>
    </dgm:pt>
    <dgm:pt modelId="{4ACE70CC-6EF8-4583-B1F0-D048E10A58E5}" type="parTrans" cxnId="{4DB1F164-1B8E-4BD9-890D-963B1B0957C8}">
      <dgm:prSet/>
      <dgm:spPr/>
      <dgm:t>
        <a:bodyPr/>
        <a:lstStyle/>
        <a:p>
          <a:endParaRPr lang="fr-MA"/>
        </a:p>
      </dgm:t>
    </dgm:pt>
    <dgm:pt modelId="{BDD56DB5-FAC1-4089-96D1-50A207E93542}" type="sibTrans" cxnId="{4DB1F164-1B8E-4BD9-890D-963B1B0957C8}">
      <dgm:prSet/>
      <dgm:spPr/>
      <dgm:t>
        <a:bodyPr/>
        <a:lstStyle/>
        <a:p>
          <a:endParaRPr lang="fr-MA"/>
        </a:p>
      </dgm:t>
    </dgm:pt>
    <dgm:pt modelId="{B92F4AEF-D738-401D-88C5-AFC71B75AAB9}">
      <dgm:prSet phldrT="[Texte]" custT="1"/>
      <dgm:spPr/>
      <dgm:t>
        <a:bodyPr/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entury Gothic" panose="020B0502020202020204" pitchFamily="34" charset="0"/>
              <a:ea typeface="+mn-ea"/>
              <a:cs typeface="+mn-cs"/>
            </a:rPr>
            <a:t>L’homme est un être déterminé </a:t>
          </a:r>
          <a:endParaRPr lang="fr-MA" sz="28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entury Gothic" panose="020B0502020202020204" pitchFamily="34" charset="0"/>
            <a:ea typeface="+mn-ea"/>
            <a:cs typeface="+mn-cs"/>
          </a:endParaRPr>
        </a:p>
      </dgm:t>
    </dgm:pt>
    <dgm:pt modelId="{8DE52F34-A982-43F1-914B-6FADD46E7E56}" type="parTrans" cxnId="{25D7046D-C167-47E3-9E25-6E05A95368BB}">
      <dgm:prSet/>
      <dgm:spPr/>
      <dgm:t>
        <a:bodyPr/>
        <a:lstStyle/>
        <a:p>
          <a:endParaRPr lang="fr-MA"/>
        </a:p>
      </dgm:t>
    </dgm:pt>
    <dgm:pt modelId="{D89F0586-68E6-4408-9064-3828EB9FA0D5}" type="sibTrans" cxnId="{25D7046D-C167-47E3-9E25-6E05A95368BB}">
      <dgm:prSet/>
      <dgm:spPr/>
      <dgm:t>
        <a:bodyPr/>
        <a:lstStyle/>
        <a:p>
          <a:endParaRPr lang="fr-MA"/>
        </a:p>
      </dgm:t>
    </dgm:pt>
    <dgm:pt modelId="{14923631-3224-4BEB-9D10-8C13B025785B}">
      <dgm:prSet phldrT="[Texte]" custT="1"/>
      <dgm:spPr/>
      <dgm:t>
        <a:bodyPr/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i="1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+mn-ea"/>
              <a:cs typeface="+mn-cs"/>
            </a:rPr>
            <a:t>LA défense sociale nouvelle </a:t>
          </a:r>
          <a:endParaRPr lang="fr-MA" sz="2800" b="1" i="1" kern="1200" dirty="0"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entury Gothic" panose="020B0502020202020204" pitchFamily="34" charset="0"/>
            <a:ea typeface="+mn-ea"/>
            <a:cs typeface="+mn-cs"/>
          </a:endParaRPr>
        </a:p>
      </dgm:t>
    </dgm:pt>
    <dgm:pt modelId="{AF9B45BC-3372-464A-92B7-7BC7DE89F85E}" type="parTrans" cxnId="{76C8A7C6-7A03-4665-BDBF-C2261F72BCA9}">
      <dgm:prSet/>
      <dgm:spPr/>
      <dgm:t>
        <a:bodyPr/>
        <a:lstStyle/>
        <a:p>
          <a:endParaRPr lang="fr-MA"/>
        </a:p>
      </dgm:t>
    </dgm:pt>
    <dgm:pt modelId="{BA6BDF4F-A003-43AE-A63C-8606839656A5}" type="sibTrans" cxnId="{76C8A7C6-7A03-4665-BDBF-C2261F72BCA9}">
      <dgm:prSet/>
      <dgm:spPr/>
      <dgm:t>
        <a:bodyPr/>
        <a:lstStyle/>
        <a:p>
          <a:endParaRPr lang="fr-MA"/>
        </a:p>
      </dgm:t>
    </dgm:pt>
    <dgm:pt modelId="{07F5B178-5C53-4CEA-AFD3-9A5A3037FD80}">
      <dgm:prSet phldrT="[Texte]" custT="1"/>
      <dgm:spPr/>
      <dgm:t>
        <a:bodyPr/>
        <a:lstStyle/>
        <a:p>
          <a:pPr algn="ctr"/>
          <a:r>
            <a:rPr lang="fr-FR" sz="28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entury Gothic" panose="020B0502020202020204" pitchFamily="34" charset="0"/>
              <a:ea typeface="+mn-ea"/>
              <a:cs typeface="+mn-cs"/>
            </a:rPr>
            <a:t>Le problème criminel est  nécessairement concret, individuel</a:t>
          </a:r>
          <a:r>
            <a:rPr lang="fr-FR" sz="2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entury Gothic" panose="020B0502020202020204" pitchFamily="34" charset="0"/>
              <a:ea typeface="+mn-ea"/>
              <a:cs typeface="+mn-cs"/>
            </a:rPr>
            <a:t>, humain</a:t>
          </a:r>
          <a:endParaRPr lang="fr-MA" sz="28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entury Gothic" panose="020B0502020202020204" pitchFamily="34" charset="0"/>
            <a:ea typeface="+mn-ea"/>
            <a:cs typeface="+mn-cs"/>
          </a:endParaRPr>
        </a:p>
      </dgm:t>
    </dgm:pt>
    <dgm:pt modelId="{F08A60E3-4786-4E48-BCCA-F041BFEB22FA}" type="parTrans" cxnId="{1770ABDC-14A3-416E-83B9-F4D089547923}">
      <dgm:prSet/>
      <dgm:spPr/>
      <dgm:t>
        <a:bodyPr/>
        <a:lstStyle/>
        <a:p>
          <a:endParaRPr lang="fr-MA"/>
        </a:p>
      </dgm:t>
    </dgm:pt>
    <dgm:pt modelId="{00D72D6D-4C86-4315-90BD-0BA20D227BD3}" type="sibTrans" cxnId="{1770ABDC-14A3-416E-83B9-F4D089547923}">
      <dgm:prSet/>
      <dgm:spPr/>
      <dgm:t>
        <a:bodyPr/>
        <a:lstStyle/>
        <a:p>
          <a:endParaRPr lang="fr-MA"/>
        </a:p>
      </dgm:t>
    </dgm:pt>
    <dgm:pt modelId="{6AAF45E0-5E47-4D09-A072-72A0BB86B3D4}" type="pres">
      <dgm:prSet presAssocID="{2AD103CB-0CAF-4BDB-BF85-BCDC468BF2E4}" presName="Name0" presStyleCnt="0">
        <dgm:presLayoutVars>
          <dgm:dir/>
          <dgm:animLvl val="lvl"/>
          <dgm:resizeHandles val="exact"/>
        </dgm:presLayoutVars>
      </dgm:prSet>
      <dgm:spPr/>
    </dgm:pt>
    <dgm:pt modelId="{ECAA114A-CD11-4E2B-AA75-FBD009009BFC}" type="pres">
      <dgm:prSet presAssocID="{B84A6ECE-34B2-45E2-BD27-23ED5DCDB648}" presName="linNode" presStyleCnt="0"/>
      <dgm:spPr/>
    </dgm:pt>
    <dgm:pt modelId="{F6524989-E863-4146-A586-AA8CD14DD3B2}" type="pres">
      <dgm:prSet presAssocID="{B84A6ECE-34B2-45E2-BD27-23ED5DCDB648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967443B5-0D69-41D6-93A0-70DB6166CE45}" type="pres">
      <dgm:prSet presAssocID="{B84A6ECE-34B2-45E2-BD27-23ED5DCDB648}" presName="descendantText" presStyleLbl="alignAccFollowNode1" presStyleIdx="0" presStyleCnt="3" custLinFactNeighborX="-1123" custLinFactNeighborY="-1471">
        <dgm:presLayoutVars>
          <dgm:bulletEnabled val="1"/>
        </dgm:presLayoutVars>
      </dgm:prSet>
      <dgm:spPr/>
    </dgm:pt>
    <dgm:pt modelId="{06F2B5F1-8842-4B35-94A1-B0A79C660E8B}" type="pres">
      <dgm:prSet presAssocID="{119AA030-7690-4D02-B73D-2882D67EFFB4}" presName="sp" presStyleCnt="0"/>
      <dgm:spPr/>
    </dgm:pt>
    <dgm:pt modelId="{FF116D62-ADC6-4F10-B135-B5D2E21BBBC9}" type="pres">
      <dgm:prSet presAssocID="{BA0E671C-8FFB-4E96-8362-931A72F037C2}" presName="linNode" presStyleCnt="0"/>
      <dgm:spPr/>
    </dgm:pt>
    <dgm:pt modelId="{34580202-805C-46F9-AE4D-139143097187}" type="pres">
      <dgm:prSet presAssocID="{BA0E671C-8FFB-4E96-8362-931A72F037C2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B878190F-5ECE-425F-A8A1-676AE6B3595F}" type="pres">
      <dgm:prSet presAssocID="{BA0E671C-8FFB-4E96-8362-931A72F037C2}" presName="descendantText" presStyleLbl="alignAccFollowNode1" presStyleIdx="1" presStyleCnt="3">
        <dgm:presLayoutVars>
          <dgm:bulletEnabled val="1"/>
        </dgm:presLayoutVars>
      </dgm:prSet>
      <dgm:spPr/>
    </dgm:pt>
    <dgm:pt modelId="{5F8811B5-3E93-4B20-9105-365DE0881BAE}" type="pres">
      <dgm:prSet presAssocID="{BDD56DB5-FAC1-4089-96D1-50A207E93542}" presName="sp" presStyleCnt="0"/>
      <dgm:spPr/>
    </dgm:pt>
    <dgm:pt modelId="{D7676BEF-B562-4CF3-950D-44E8FEEF4456}" type="pres">
      <dgm:prSet presAssocID="{14923631-3224-4BEB-9D10-8C13B025785B}" presName="linNode" presStyleCnt="0"/>
      <dgm:spPr/>
    </dgm:pt>
    <dgm:pt modelId="{CDB27353-99B8-4510-AB09-EBD401F8B21B}" type="pres">
      <dgm:prSet presAssocID="{14923631-3224-4BEB-9D10-8C13B025785B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28FA2EB7-4573-4740-A3E4-0024F2A41E6E}" type="pres">
      <dgm:prSet presAssocID="{14923631-3224-4BEB-9D10-8C13B025785B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60896261-19F1-4174-8A9E-6D5E1C333BED}" srcId="{B84A6ECE-34B2-45E2-BD27-23ED5DCDB648}" destId="{4DA1CCD6-542E-43CD-91A6-43510759D8C6}" srcOrd="0" destOrd="0" parTransId="{5FEFEA08-8F10-4CAE-8237-5C2EE04CDA74}" sibTransId="{33671CF2-0032-454A-B0E2-E97733681156}"/>
    <dgm:cxn modelId="{4DB1F164-1B8E-4BD9-890D-963B1B0957C8}" srcId="{2AD103CB-0CAF-4BDB-BF85-BCDC468BF2E4}" destId="{BA0E671C-8FFB-4E96-8362-931A72F037C2}" srcOrd="1" destOrd="0" parTransId="{4ACE70CC-6EF8-4583-B1F0-D048E10A58E5}" sibTransId="{BDD56DB5-FAC1-4089-96D1-50A207E93542}"/>
    <dgm:cxn modelId="{25D7046D-C167-47E3-9E25-6E05A95368BB}" srcId="{BA0E671C-8FFB-4E96-8362-931A72F037C2}" destId="{B92F4AEF-D738-401D-88C5-AFC71B75AAB9}" srcOrd="0" destOrd="0" parTransId="{8DE52F34-A982-43F1-914B-6FADD46E7E56}" sibTransId="{D89F0586-68E6-4408-9064-3828EB9FA0D5}"/>
    <dgm:cxn modelId="{8390C480-F75B-4442-8037-62A49A3790FB}" type="presOf" srcId="{07F5B178-5C53-4CEA-AFD3-9A5A3037FD80}" destId="{28FA2EB7-4573-4740-A3E4-0024F2A41E6E}" srcOrd="0" destOrd="0" presId="urn:microsoft.com/office/officeart/2005/8/layout/vList5"/>
    <dgm:cxn modelId="{D487DC82-A2F9-42E7-BD82-D639425C6065}" type="presOf" srcId="{2AD103CB-0CAF-4BDB-BF85-BCDC468BF2E4}" destId="{6AAF45E0-5E47-4D09-A072-72A0BB86B3D4}" srcOrd="0" destOrd="0" presId="urn:microsoft.com/office/officeart/2005/8/layout/vList5"/>
    <dgm:cxn modelId="{B5D2F1A8-602D-48A8-AE1B-393EF11BEB21}" type="presOf" srcId="{B92F4AEF-D738-401D-88C5-AFC71B75AAB9}" destId="{B878190F-5ECE-425F-A8A1-676AE6B3595F}" srcOrd="0" destOrd="0" presId="urn:microsoft.com/office/officeart/2005/8/layout/vList5"/>
    <dgm:cxn modelId="{76C8A7C6-7A03-4665-BDBF-C2261F72BCA9}" srcId="{2AD103CB-0CAF-4BDB-BF85-BCDC468BF2E4}" destId="{14923631-3224-4BEB-9D10-8C13B025785B}" srcOrd="2" destOrd="0" parTransId="{AF9B45BC-3372-464A-92B7-7BC7DE89F85E}" sibTransId="{BA6BDF4F-A003-43AE-A63C-8606839656A5}"/>
    <dgm:cxn modelId="{AF5FC5D1-10F3-440B-B1D4-283803ACA866}" type="presOf" srcId="{14923631-3224-4BEB-9D10-8C13B025785B}" destId="{CDB27353-99B8-4510-AB09-EBD401F8B21B}" srcOrd="0" destOrd="0" presId="urn:microsoft.com/office/officeart/2005/8/layout/vList5"/>
    <dgm:cxn modelId="{80E0FBD2-7343-4E32-8930-E4C2A3C93114}" type="presOf" srcId="{4DA1CCD6-542E-43CD-91A6-43510759D8C6}" destId="{967443B5-0D69-41D6-93A0-70DB6166CE45}" srcOrd="0" destOrd="0" presId="urn:microsoft.com/office/officeart/2005/8/layout/vList5"/>
    <dgm:cxn modelId="{B96881D8-E407-40D6-9690-F2C27276C75F}" srcId="{2AD103CB-0CAF-4BDB-BF85-BCDC468BF2E4}" destId="{B84A6ECE-34B2-45E2-BD27-23ED5DCDB648}" srcOrd="0" destOrd="0" parTransId="{54F38A85-E750-4226-9F10-7FBE6789612D}" sibTransId="{119AA030-7690-4D02-B73D-2882D67EFFB4}"/>
    <dgm:cxn modelId="{1770ABDC-14A3-416E-83B9-F4D089547923}" srcId="{14923631-3224-4BEB-9D10-8C13B025785B}" destId="{07F5B178-5C53-4CEA-AFD3-9A5A3037FD80}" srcOrd="0" destOrd="0" parTransId="{F08A60E3-4786-4E48-BCCA-F041BFEB22FA}" sibTransId="{00D72D6D-4C86-4315-90BD-0BA20D227BD3}"/>
    <dgm:cxn modelId="{5D9934DF-30ED-45DB-8999-C71838E1D5FD}" type="presOf" srcId="{B84A6ECE-34B2-45E2-BD27-23ED5DCDB648}" destId="{F6524989-E863-4146-A586-AA8CD14DD3B2}" srcOrd="0" destOrd="0" presId="urn:microsoft.com/office/officeart/2005/8/layout/vList5"/>
    <dgm:cxn modelId="{238007FA-303E-4EF5-8C62-26C756C7883B}" type="presOf" srcId="{BA0E671C-8FFB-4E96-8362-931A72F037C2}" destId="{34580202-805C-46F9-AE4D-139143097187}" srcOrd="0" destOrd="0" presId="urn:microsoft.com/office/officeart/2005/8/layout/vList5"/>
    <dgm:cxn modelId="{5F463EFA-2F48-498F-BFEC-127D4AF39B43}" type="presParOf" srcId="{6AAF45E0-5E47-4D09-A072-72A0BB86B3D4}" destId="{ECAA114A-CD11-4E2B-AA75-FBD009009BFC}" srcOrd="0" destOrd="0" presId="urn:microsoft.com/office/officeart/2005/8/layout/vList5"/>
    <dgm:cxn modelId="{3FF1C6D1-4915-403E-9987-E8C6FA92FDA8}" type="presParOf" srcId="{ECAA114A-CD11-4E2B-AA75-FBD009009BFC}" destId="{F6524989-E863-4146-A586-AA8CD14DD3B2}" srcOrd="0" destOrd="0" presId="urn:microsoft.com/office/officeart/2005/8/layout/vList5"/>
    <dgm:cxn modelId="{54EDFB89-BEA9-413C-B71D-237688CFA6B4}" type="presParOf" srcId="{ECAA114A-CD11-4E2B-AA75-FBD009009BFC}" destId="{967443B5-0D69-41D6-93A0-70DB6166CE45}" srcOrd="1" destOrd="0" presId="urn:microsoft.com/office/officeart/2005/8/layout/vList5"/>
    <dgm:cxn modelId="{506CFFD4-74FE-4B5C-A83D-6E20B5E7D819}" type="presParOf" srcId="{6AAF45E0-5E47-4D09-A072-72A0BB86B3D4}" destId="{06F2B5F1-8842-4B35-94A1-B0A79C660E8B}" srcOrd="1" destOrd="0" presId="urn:microsoft.com/office/officeart/2005/8/layout/vList5"/>
    <dgm:cxn modelId="{9190723A-F6F3-45E3-ABF0-090AEBDB203A}" type="presParOf" srcId="{6AAF45E0-5E47-4D09-A072-72A0BB86B3D4}" destId="{FF116D62-ADC6-4F10-B135-B5D2E21BBBC9}" srcOrd="2" destOrd="0" presId="urn:microsoft.com/office/officeart/2005/8/layout/vList5"/>
    <dgm:cxn modelId="{283FDB7E-738D-459D-9DD0-29C45D2CC509}" type="presParOf" srcId="{FF116D62-ADC6-4F10-B135-B5D2E21BBBC9}" destId="{34580202-805C-46F9-AE4D-139143097187}" srcOrd="0" destOrd="0" presId="urn:microsoft.com/office/officeart/2005/8/layout/vList5"/>
    <dgm:cxn modelId="{2BEDA22B-95D1-4209-9729-7041B51D9F7A}" type="presParOf" srcId="{FF116D62-ADC6-4F10-B135-B5D2E21BBBC9}" destId="{B878190F-5ECE-425F-A8A1-676AE6B3595F}" srcOrd="1" destOrd="0" presId="urn:microsoft.com/office/officeart/2005/8/layout/vList5"/>
    <dgm:cxn modelId="{E51D9673-A63D-4FD2-9FCD-80F921F9B9EF}" type="presParOf" srcId="{6AAF45E0-5E47-4D09-A072-72A0BB86B3D4}" destId="{5F8811B5-3E93-4B20-9105-365DE0881BAE}" srcOrd="3" destOrd="0" presId="urn:microsoft.com/office/officeart/2005/8/layout/vList5"/>
    <dgm:cxn modelId="{4AE9822A-7080-406C-A23E-0182BA6BCFC2}" type="presParOf" srcId="{6AAF45E0-5E47-4D09-A072-72A0BB86B3D4}" destId="{D7676BEF-B562-4CF3-950D-44E8FEEF4456}" srcOrd="4" destOrd="0" presId="urn:microsoft.com/office/officeart/2005/8/layout/vList5"/>
    <dgm:cxn modelId="{34737C34-E1BF-46B3-B6A0-D72709345B81}" type="presParOf" srcId="{D7676BEF-B562-4CF3-950D-44E8FEEF4456}" destId="{CDB27353-99B8-4510-AB09-EBD401F8B21B}" srcOrd="0" destOrd="0" presId="urn:microsoft.com/office/officeart/2005/8/layout/vList5"/>
    <dgm:cxn modelId="{6AF2D724-DF3E-4D25-AD81-9221488D50A1}" type="presParOf" srcId="{D7676BEF-B562-4CF3-950D-44E8FEEF4456}" destId="{28FA2EB7-4573-4740-A3E4-0024F2A41E6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7443B5-0D69-41D6-93A0-70DB6166CE45}">
      <dsp:nvSpPr>
        <dsp:cNvPr id="0" name=""/>
        <dsp:cNvSpPr/>
      </dsp:nvSpPr>
      <dsp:spPr>
        <a:xfrm rot="5400000">
          <a:off x="6312033" y="-2451686"/>
          <a:ext cx="1428687" cy="6652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kern="1200" dirty="0">
              <a:latin typeface="Century Gothic" panose="020B0502020202020204" pitchFamily="34" charset="0"/>
            </a:rPr>
            <a:t>L’homme est détenteur du libre arbitre</a:t>
          </a:r>
          <a:endParaRPr lang="fr-MA" sz="2800" kern="1200" dirty="0">
            <a:latin typeface="Century Gothic" panose="020B0502020202020204" pitchFamily="34" charset="0"/>
          </a:endParaRPr>
        </a:p>
      </dsp:txBody>
      <dsp:txXfrm rot="-5400000">
        <a:off x="3700071" y="230019"/>
        <a:ext cx="6582869" cy="1289201"/>
      </dsp:txXfrm>
    </dsp:sp>
    <dsp:sp modelId="{F6524989-E863-4146-A586-AA8CD14DD3B2}">
      <dsp:nvSpPr>
        <dsp:cNvPr id="0" name=""/>
        <dsp:cNvSpPr/>
      </dsp:nvSpPr>
      <dsp:spPr>
        <a:xfrm>
          <a:off x="0" y="2705"/>
          <a:ext cx="3742094" cy="17858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i="1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rPr>
            <a:t>Systèmes classiques </a:t>
          </a:r>
          <a:endParaRPr lang="fr-MA" sz="2800" b="1" i="1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entury Gothic" panose="020B0502020202020204" pitchFamily="34" charset="0"/>
          </a:endParaRPr>
        </a:p>
      </dsp:txBody>
      <dsp:txXfrm>
        <a:off x="87178" y="89883"/>
        <a:ext cx="3567738" cy="1611503"/>
      </dsp:txXfrm>
    </dsp:sp>
    <dsp:sp modelId="{B878190F-5ECE-425F-A8A1-676AE6B3595F}">
      <dsp:nvSpPr>
        <dsp:cNvPr id="0" name=""/>
        <dsp:cNvSpPr/>
      </dsp:nvSpPr>
      <dsp:spPr>
        <a:xfrm rot="5400000">
          <a:off x="6354056" y="-555517"/>
          <a:ext cx="1428687" cy="6652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entury Gothic" panose="020B0502020202020204" pitchFamily="34" charset="0"/>
              <a:ea typeface="+mn-ea"/>
              <a:cs typeface="+mn-cs"/>
            </a:rPr>
            <a:t>L’homme est un être déterminé </a:t>
          </a:r>
          <a:endParaRPr lang="fr-MA" sz="28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entury Gothic" panose="020B0502020202020204" pitchFamily="34" charset="0"/>
            <a:ea typeface="+mn-ea"/>
            <a:cs typeface="+mn-cs"/>
          </a:endParaRPr>
        </a:p>
      </dsp:txBody>
      <dsp:txXfrm rot="-5400000">
        <a:off x="3742094" y="2126188"/>
        <a:ext cx="6582869" cy="1289201"/>
      </dsp:txXfrm>
    </dsp:sp>
    <dsp:sp modelId="{34580202-805C-46F9-AE4D-139143097187}">
      <dsp:nvSpPr>
        <dsp:cNvPr id="0" name=""/>
        <dsp:cNvSpPr/>
      </dsp:nvSpPr>
      <dsp:spPr>
        <a:xfrm>
          <a:off x="0" y="1877858"/>
          <a:ext cx="3742094" cy="17858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i="1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+mn-ea"/>
              <a:cs typeface="+mn-cs"/>
            </a:rPr>
            <a:t>Systèmes positivistes </a:t>
          </a:r>
          <a:endParaRPr lang="fr-MA" sz="2800" b="1" i="1" kern="1200" dirty="0"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entury Gothic" panose="020B0502020202020204" pitchFamily="34" charset="0"/>
            <a:ea typeface="+mn-ea"/>
            <a:cs typeface="+mn-cs"/>
          </a:endParaRPr>
        </a:p>
      </dsp:txBody>
      <dsp:txXfrm>
        <a:off x="87178" y="1965036"/>
        <a:ext cx="3567738" cy="1611503"/>
      </dsp:txXfrm>
    </dsp:sp>
    <dsp:sp modelId="{28FA2EB7-4573-4740-A3E4-0024F2A41E6E}">
      <dsp:nvSpPr>
        <dsp:cNvPr id="0" name=""/>
        <dsp:cNvSpPr/>
      </dsp:nvSpPr>
      <dsp:spPr>
        <a:xfrm rot="5400000">
          <a:off x="6354056" y="1319635"/>
          <a:ext cx="1428687" cy="665261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extrusionH="1700"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ctr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2800" kern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entury Gothic" panose="020B0502020202020204" pitchFamily="34" charset="0"/>
              <a:ea typeface="+mn-ea"/>
              <a:cs typeface="+mn-cs"/>
            </a:rPr>
            <a:t>Le problème criminel est  nécessairement concret, individuel</a:t>
          </a:r>
          <a:r>
            <a:rPr lang="fr-FR" sz="2800" kern="120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Century Gothic" panose="020B0502020202020204" pitchFamily="34" charset="0"/>
              <a:ea typeface="+mn-ea"/>
              <a:cs typeface="+mn-cs"/>
            </a:rPr>
            <a:t>, humain</a:t>
          </a:r>
          <a:endParaRPr lang="fr-MA" sz="2800" kern="1200" dirty="0">
            <a:solidFill>
              <a:srgbClr val="000000">
                <a:hueOff val="0"/>
                <a:satOff val="0"/>
                <a:lumOff val="0"/>
                <a:alphaOff val="0"/>
              </a:srgbClr>
            </a:solidFill>
            <a:latin typeface="Century Gothic" panose="020B0502020202020204" pitchFamily="34" charset="0"/>
            <a:ea typeface="+mn-ea"/>
            <a:cs typeface="+mn-cs"/>
          </a:endParaRPr>
        </a:p>
      </dsp:txBody>
      <dsp:txXfrm rot="-5400000">
        <a:off x="3742094" y="4001341"/>
        <a:ext cx="6582869" cy="1289201"/>
      </dsp:txXfrm>
    </dsp:sp>
    <dsp:sp modelId="{CDB27353-99B8-4510-AB09-EBD401F8B21B}">
      <dsp:nvSpPr>
        <dsp:cNvPr id="0" name=""/>
        <dsp:cNvSpPr/>
      </dsp:nvSpPr>
      <dsp:spPr>
        <a:xfrm>
          <a:off x="0" y="3753011"/>
          <a:ext cx="3742094" cy="178585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800" b="1" i="1" kern="12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+mn-ea"/>
              <a:cs typeface="+mn-cs"/>
            </a:rPr>
            <a:t>LA défense sociale nouvelle </a:t>
          </a:r>
          <a:endParaRPr lang="fr-MA" sz="2800" b="1" i="1" kern="1200" dirty="0">
            <a:solidFill>
              <a:srgbClr val="00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Century Gothic" panose="020B0502020202020204" pitchFamily="34" charset="0"/>
            <a:ea typeface="+mn-ea"/>
            <a:cs typeface="+mn-cs"/>
          </a:endParaRPr>
        </a:p>
      </dsp:txBody>
      <dsp:txXfrm>
        <a:off x="87178" y="3840189"/>
        <a:ext cx="3567738" cy="16115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274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5404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9734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88613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642566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06156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96868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05322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34430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2606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4999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4485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502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800"/>
            </a:lvl1pPr>
            <a:lvl2pPr>
              <a:buClr>
                <a:schemeClr val="accent1">
                  <a:lumMod val="75000"/>
                </a:schemeClr>
              </a:buClr>
              <a:defRPr sz="1600"/>
            </a:lvl2pPr>
            <a:lvl3pPr>
              <a:buClr>
                <a:schemeClr val="accent1">
                  <a:lumMod val="75000"/>
                </a:schemeClr>
              </a:buClr>
              <a:defRPr sz="1400"/>
            </a:lvl3pPr>
            <a:lvl4pPr>
              <a:buClr>
                <a:schemeClr val="accent1">
                  <a:lumMod val="75000"/>
                </a:schemeClr>
              </a:buClr>
              <a:defRPr sz="1200"/>
            </a:lvl4pPr>
            <a:lvl5pPr>
              <a:buClr>
                <a:schemeClr val="accent1">
                  <a:lumMod val="75000"/>
                </a:schemeClr>
              </a:buCl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93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0076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9145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2687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1741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5219163-A61F-4791-BFDD-26E7A823CF01}" type="datetimeFigureOut">
              <a:rPr lang="fr-FR" smtClean="0"/>
              <a:t>02/11/2024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3E8F76C6-F88F-4CB2-87A5-5EB0A697AB55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0335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48000" y="365760"/>
            <a:ext cx="8342811" cy="4206240"/>
          </a:xfrm>
        </p:spPr>
        <p:txBody>
          <a:bodyPr>
            <a:normAutofit fontScale="90000"/>
          </a:bodyPr>
          <a:lstStyle/>
          <a:p>
            <a:pPr algn="ctr"/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INTRODUCTION A L’ETUDE DU DROIT</a:t>
            </a:r>
            <a:br>
              <a:rPr lang="fr-F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36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Pr. Hanane RHARRABI </a:t>
            </a:r>
            <a:br>
              <a:rPr lang="fr-FR" sz="4000" b="1" dirty="0">
                <a:latin typeface="Century Gothic" panose="020B0502020202020204" pitchFamily="34" charset="0"/>
              </a:rPr>
            </a:br>
            <a:br>
              <a:rPr lang="fr-FR" sz="4000" b="1" dirty="0">
                <a:latin typeface="Century Gothic" panose="020B0502020202020204" pitchFamily="34" charset="0"/>
              </a:rPr>
            </a:br>
            <a:r>
              <a:rPr lang="fr-FR" sz="2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Séance 7</a:t>
            </a:r>
            <a:br>
              <a:rPr lang="fr-FR" sz="3200" b="1" dirty="0">
                <a:latin typeface="Century Gothic" panose="020B0502020202020204" pitchFamily="34" charset="0"/>
              </a:rPr>
            </a:br>
            <a:br>
              <a:rPr lang="fr-FR" sz="3200" b="1" dirty="0">
                <a:latin typeface="Century Gothic" panose="020B0502020202020204" pitchFamily="34" charset="0"/>
              </a:rPr>
            </a:br>
            <a:r>
              <a:rPr lang="fr-FR" sz="3200" b="1" dirty="0">
                <a:latin typeface="Century Gothic" panose="020B0502020202020204" pitchFamily="34" charset="0"/>
              </a:rPr>
              <a:t>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2570" y="3862796"/>
            <a:ext cx="2876550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16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407D76-FA6F-80D4-ACE3-47930DDE0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275898"/>
            <a:ext cx="10018713" cy="627992"/>
          </a:xfrm>
        </p:spPr>
        <p:txBody>
          <a:bodyPr>
            <a:normAutofit fontScale="90000"/>
          </a:bodyPr>
          <a:lstStyle/>
          <a:p>
            <a:pPr algn="l"/>
            <a:r>
              <a:rPr lang="fr-F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</a:t>
            </a:r>
            <a:r>
              <a:rPr lang="fr-FR" sz="4000" b="1" i="1" dirty="0">
                <a:latin typeface="Century Gothic" panose="020B0502020202020204" pitchFamily="34" charset="0"/>
              </a:rPr>
              <a:t> </a:t>
            </a:r>
            <a:r>
              <a:rPr lang="fr-FR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punition</a:t>
            </a:r>
            <a:r>
              <a:rPr lang="fr-FR" sz="4000" b="1" i="1" dirty="0">
                <a:latin typeface="Century Gothic" panose="020B0502020202020204" pitchFamily="34" charset="0"/>
              </a:rPr>
              <a:t> </a:t>
            </a:r>
            <a:endParaRPr lang="fr-MA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9F6E9FB8-3B6D-B185-D6BA-080DDC8688DB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1484311" y="1040524"/>
          <a:ext cx="10394707" cy="5541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7452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A3E48F-0381-1778-4C11-67B696C7B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8158" y="202325"/>
            <a:ext cx="10018713" cy="470337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Comparaison avec le droit français </a:t>
            </a:r>
            <a:endParaRPr lang="fr-MA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0B9A31-CA92-FB43-79CD-127C3FFA3E1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58158" y="977462"/>
            <a:ext cx="10018713" cy="555997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50000"/>
              </a:lnSpc>
            </a:pPr>
            <a:endParaRPr lang="fr-FR" sz="1800" b="1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fr-FR" sz="7200" b="1" dirty="0">
                <a:latin typeface="Century Gothic" panose="020B0502020202020204" pitchFamily="34" charset="0"/>
              </a:rPr>
              <a:t>Peines alternatives notamment 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FR" sz="7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fr-FR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 détention à domicile sous surveillance électronique : </a:t>
            </a:r>
            <a:endParaRPr lang="fr-FR" sz="7200" dirty="0"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MA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Le travail d’intérêt général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MA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Le jour-amende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MA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Les peines de stage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fr-MA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fr-FR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Les peines privatives ou restrictives de liberté comme la suspension du permis de conduire, le retrait du permis de chasse ou l’interdiction d’exercer une profession commerciale.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7200" b="1" dirty="0">
                <a:latin typeface="Century Gothic" panose="020B0502020202020204" pitchFamily="34" charset="0"/>
              </a:rPr>
              <a:t>Mesures visant à prévenir la récidive</a:t>
            </a:r>
            <a:r>
              <a:rPr lang="fr-FR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 Surveillance de sûreté d’un criminel </a:t>
            </a:r>
            <a:r>
              <a:rPr lang="fr-FR" sz="7200" i="1" dirty="0">
                <a:latin typeface="Century Gothic" panose="020B0502020202020204" pitchFamily="34" charset="0"/>
              </a:rPr>
              <a:t>: </a:t>
            </a:r>
            <a:r>
              <a:rPr lang="fr-FR" sz="7200" dirty="0">
                <a:latin typeface="Century Gothic" panose="020B0502020202020204" pitchFamily="34" charset="0"/>
              </a:rPr>
              <a:t>réponse aux convocations du juge d’application des peines ou du service pénitentiaire d'insertion et de probation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72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La rétention de sûreté </a:t>
            </a:r>
            <a:r>
              <a:rPr lang="fr-FR" sz="7200" dirty="0">
                <a:latin typeface="Century Gothic" panose="020B0502020202020204" pitchFamily="34" charset="0"/>
              </a:rPr>
              <a:t>dans un centre socio-médico-judiciaire afin de permettre une prise en charge médicale, sociale et psychologique de la personne.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fr-MA" sz="1800" b="1" dirty="0">
              <a:latin typeface="Century Gothic" panose="020B0502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fr-MA" sz="1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2437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rallaxe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e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164</Words>
  <Application>Microsoft Office PowerPoint</Application>
  <PresentationFormat>Grand écran</PresentationFormat>
  <Paragraphs>19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Corbel</vt:lpstr>
      <vt:lpstr>Wingdings</vt:lpstr>
      <vt:lpstr>Parallaxe</vt:lpstr>
      <vt:lpstr>  INTRODUCTION A L’ETUDE DU DROIT  Pr. Hanane RHARRABI   Séance 7   </vt:lpstr>
      <vt:lpstr>La punition </vt:lpstr>
      <vt:lpstr>Comparaison avec le droit français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fondements du caractère coercitif</dc:title>
  <dc:creator>Hanane RHARRABI</dc:creator>
  <cp:lastModifiedBy>Hanane RHARRABI</cp:lastModifiedBy>
  <cp:revision>5</cp:revision>
  <dcterms:created xsi:type="dcterms:W3CDTF">2023-10-16T13:40:07Z</dcterms:created>
  <dcterms:modified xsi:type="dcterms:W3CDTF">2024-11-02T21:52:03Z</dcterms:modified>
</cp:coreProperties>
</file>